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89E6-6D84-42AA-9B8C-7BAA2DFBE9A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BC68-3640-43FB-B36A-A22CD62A3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89E6-6D84-42AA-9B8C-7BAA2DFBE9A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BC68-3640-43FB-B36A-A22CD62A3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89E6-6D84-42AA-9B8C-7BAA2DFBE9A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BC68-3640-43FB-B36A-A22CD62A3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89E6-6D84-42AA-9B8C-7BAA2DFBE9A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BC68-3640-43FB-B36A-A22CD62A3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89E6-6D84-42AA-9B8C-7BAA2DFBE9A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BC68-3640-43FB-B36A-A22CD62A3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89E6-6D84-42AA-9B8C-7BAA2DFBE9A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BC68-3640-43FB-B36A-A22CD62A3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89E6-6D84-42AA-9B8C-7BAA2DFBE9A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BC68-3640-43FB-B36A-A22CD62A3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89E6-6D84-42AA-9B8C-7BAA2DFBE9A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BC68-3640-43FB-B36A-A22CD62A3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89E6-6D84-42AA-9B8C-7BAA2DFBE9A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BC68-3640-43FB-B36A-A22CD62A3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89E6-6D84-42AA-9B8C-7BAA2DFBE9A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BC68-3640-43FB-B36A-A22CD62A3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89E6-6D84-42AA-9B8C-7BAA2DFBE9A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BC68-3640-43FB-B36A-A22CD62A3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189E6-6D84-42AA-9B8C-7BAA2DFBE9A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FBC68-3640-43FB-B36A-A22CD62A3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Учим правила </a:t>
            </a:r>
            <a:r>
              <a:rPr lang="ru-RU" sz="5400" b="1" dirty="0" smtClean="0">
                <a:solidFill>
                  <a:schemeClr val="bg1"/>
                </a:solidFill>
              </a:rPr>
              <a:t>безопасности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4248" y="6021288"/>
            <a:ext cx="1872208" cy="576064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Группа №8</a:t>
            </a:r>
          </a:p>
          <a:p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«Василёк»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" name="Содержимое 4" descr="DSCN4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312368" cy="44164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ИРИНА\МАДОУ-41\ПБ\428274108.jpg"/>
          <p:cNvPicPr>
            <a:picLocks noChangeAspect="1" noChangeArrowheads="1"/>
          </p:cNvPicPr>
          <p:nvPr/>
        </p:nvPicPr>
        <p:blipFill>
          <a:blip r:embed="rId2" cstate="print"/>
          <a:srcRect l="3507" t="14846" r="5775" b="12579"/>
          <a:stretch>
            <a:fillRect/>
          </a:stretch>
        </p:blipFill>
        <p:spPr bwMode="auto">
          <a:xfrm>
            <a:off x="611560" y="0"/>
            <a:ext cx="3528392" cy="3945632"/>
          </a:xfrm>
          <a:prstGeom prst="rect">
            <a:avLst/>
          </a:prstGeom>
          <a:noFill/>
        </p:spPr>
      </p:pic>
      <p:pic>
        <p:nvPicPr>
          <p:cNvPr id="12" name="Рисунок 11" descr="DSCN4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2881" y="332656"/>
            <a:ext cx="2389765" cy="3186354"/>
          </a:xfrm>
          <a:prstGeom prst="rect">
            <a:avLst/>
          </a:prstGeom>
        </p:spPr>
      </p:pic>
      <p:pic>
        <p:nvPicPr>
          <p:cNvPr id="13" name="Picture 2" descr="C:\Users\User\Documents\ИРИНА\МАДОУ-41\ПБ\428274108.jpg"/>
          <p:cNvPicPr>
            <a:picLocks noChangeAspect="1" noChangeArrowheads="1"/>
          </p:cNvPicPr>
          <p:nvPr/>
        </p:nvPicPr>
        <p:blipFill>
          <a:blip r:embed="rId2" cstate="print"/>
          <a:srcRect l="3507" t="14846" r="5775" b="12579"/>
          <a:stretch>
            <a:fillRect/>
          </a:stretch>
        </p:blipFill>
        <p:spPr bwMode="auto">
          <a:xfrm>
            <a:off x="4860032" y="2912368"/>
            <a:ext cx="3600400" cy="3945632"/>
          </a:xfrm>
          <a:prstGeom prst="rect">
            <a:avLst/>
          </a:prstGeom>
          <a:noFill/>
        </p:spPr>
      </p:pic>
      <p:pic>
        <p:nvPicPr>
          <p:cNvPr id="14" name="Рисунок 13" descr="DSCN41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3600" y="3284984"/>
            <a:ext cx="2349261" cy="3132348"/>
          </a:xfrm>
          <a:prstGeom prst="rect">
            <a:avLst/>
          </a:prstGeom>
        </p:spPr>
      </p:pic>
      <p:pic>
        <p:nvPicPr>
          <p:cNvPr id="1028" name="Picture 4" descr="C:\Users\User\Documents\ИРИНА\МАДОУ-41\ПБ\depositphotos_12056496-Fire-truck-to-the-resc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76672"/>
            <a:ext cx="2746570" cy="2088232"/>
          </a:xfrm>
          <a:prstGeom prst="rect">
            <a:avLst/>
          </a:prstGeom>
          <a:noFill/>
        </p:spPr>
      </p:pic>
      <p:pic>
        <p:nvPicPr>
          <p:cNvPr id="1029" name="Picture 5" descr="C:\Users\User\Documents\ИРИНА\МАДОУ-41\ПБ\cartoon-firefighter-toonvectors-14220-9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992563"/>
            <a:ext cx="2865437" cy="2865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cuments\ИРИНА\МАДОУ-41\ПБ\428274108.jpg"/>
          <p:cNvPicPr>
            <a:picLocks noChangeAspect="1" noChangeArrowheads="1"/>
          </p:cNvPicPr>
          <p:nvPr/>
        </p:nvPicPr>
        <p:blipFill>
          <a:blip r:embed="rId2" cstate="print"/>
          <a:srcRect l="3507" t="14846" r="5775" b="12579"/>
          <a:stretch>
            <a:fillRect/>
          </a:stretch>
        </p:blipFill>
        <p:spPr bwMode="auto">
          <a:xfrm>
            <a:off x="0" y="0"/>
            <a:ext cx="4932040" cy="3945632"/>
          </a:xfrm>
          <a:prstGeom prst="rect">
            <a:avLst/>
          </a:prstGeom>
          <a:noFill/>
        </p:spPr>
      </p:pic>
      <p:pic>
        <p:nvPicPr>
          <p:cNvPr id="7" name="Рисунок 6" descr="DSCN4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4176464" cy="3132348"/>
          </a:xfrm>
          <a:prstGeom prst="rect">
            <a:avLst/>
          </a:prstGeom>
        </p:spPr>
      </p:pic>
      <p:pic>
        <p:nvPicPr>
          <p:cNvPr id="8" name="Picture 2" descr="C:\Users\User\Documents\ИРИНА\МАДОУ-41\ПБ\428274108.jpg"/>
          <p:cNvPicPr>
            <a:picLocks noChangeAspect="1" noChangeArrowheads="1"/>
          </p:cNvPicPr>
          <p:nvPr/>
        </p:nvPicPr>
        <p:blipFill>
          <a:blip r:embed="rId2" cstate="print"/>
          <a:srcRect l="3507" t="14846" r="5775" b="12579"/>
          <a:stretch>
            <a:fillRect/>
          </a:stretch>
        </p:blipFill>
        <p:spPr bwMode="auto">
          <a:xfrm>
            <a:off x="4211960" y="2912368"/>
            <a:ext cx="4932040" cy="3945632"/>
          </a:xfrm>
          <a:prstGeom prst="rect">
            <a:avLst/>
          </a:prstGeom>
          <a:noFill/>
        </p:spPr>
      </p:pic>
      <p:pic>
        <p:nvPicPr>
          <p:cNvPr id="9" name="Рисунок 8" descr="DSCN47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1" y="3284984"/>
            <a:ext cx="4176464" cy="3132348"/>
          </a:xfrm>
          <a:prstGeom prst="rect">
            <a:avLst/>
          </a:prstGeom>
        </p:spPr>
      </p:pic>
      <p:pic>
        <p:nvPicPr>
          <p:cNvPr id="2050" name="Picture 2" descr="C:\Users\User\Documents\ИРИНА\МАДОУ-41\ПБ\260617-13010GZK8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932040" y="116632"/>
            <a:ext cx="3672408" cy="2737695"/>
          </a:xfrm>
          <a:prstGeom prst="rect">
            <a:avLst/>
          </a:prstGeom>
          <a:noFill/>
        </p:spPr>
      </p:pic>
      <p:pic>
        <p:nvPicPr>
          <p:cNvPr id="2051" name="Picture 3" descr="C:\Users\User\Documents\ИРИНА\МАДОУ-41\ПБ\84Ehq0ziyp0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67544" y="3961263"/>
            <a:ext cx="2376264" cy="278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cuments\ИРИНА\МАДОУ-41\ПБ\428274108.jpg"/>
          <p:cNvPicPr>
            <a:picLocks noChangeAspect="1" noChangeArrowheads="1"/>
          </p:cNvPicPr>
          <p:nvPr/>
        </p:nvPicPr>
        <p:blipFill>
          <a:blip r:embed="rId2" cstate="print"/>
          <a:srcRect l="3507" t="14846" r="5775" b="12579"/>
          <a:stretch>
            <a:fillRect/>
          </a:stretch>
        </p:blipFill>
        <p:spPr bwMode="auto">
          <a:xfrm>
            <a:off x="611560" y="2912368"/>
            <a:ext cx="3672408" cy="3945632"/>
          </a:xfrm>
          <a:prstGeom prst="rect">
            <a:avLst/>
          </a:prstGeom>
          <a:noFill/>
        </p:spPr>
      </p:pic>
      <p:pic>
        <p:nvPicPr>
          <p:cNvPr id="7" name="Рисунок 6" descr="DSCN47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9137" y="3317032"/>
            <a:ext cx="2349261" cy="3132348"/>
          </a:xfrm>
          <a:prstGeom prst="rect">
            <a:avLst/>
          </a:prstGeom>
        </p:spPr>
      </p:pic>
      <p:pic>
        <p:nvPicPr>
          <p:cNvPr id="8" name="Picture 2" descr="C:\Users\User\Documents\ИРИНА\МАДОУ-41\ПБ\428274108.jpg"/>
          <p:cNvPicPr>
            <a:picLocks noChangeAspect="1" noChangeArrowheads="1"/>
          </p:cNvPicPr>
          <p:nvPr/>
        </p:nvPicPr>
        <p:blipFill>
          <a:blip r:embed="rId2" cstate="print"/>
          <a:srcRect l="3507" t="14846" r="5775" b="12579"/>
          <a:stretch>
            <a:fillRect/>
          </a:stretch>
        </p:blipFill>
        <p:spPr bwMode="auto">
          <a:xfrm>
            <a:off x="4211960" y="0"/>
            <a:ext cx="4932040" cy="3945632"/>
          </a:xfrm>
          <a:prstGeom prst="rect">
            <a:avLst/>
          </a:prstGeom>
          <a:noFill/>
        </p:spPr>
      </p:pic>
      <p:pic>
        <p:nvPicPr>
          <p:cNvPr id="9" name="Рисунок 8" descr="DSCN47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08620"/>
            <a:ext cx="4104457" cy="3078342"/>
          </a:xfrm>
          <a:prstGeom prst="rect">
            <a:avLst/>
          </a:prstGeom>
        </p:spPr>
      </p:pic>
      <p:pic>
        <p:nvPicPr>
          <p:cNvPr id="3074" name="Picture 2" descr="C:\Users\User\Documents\ИРИНА\МАДОУ-41\ПБ\1440_900_201002151245073112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88640"/>
            <a:ext cx="4032448" cy="2664296"/>
          </a:xfrm>
          <a:prstGeom prst="rect">
            <a:avLst/>
          </a:prstGeom>
          <a:noFill/>
        </p:spPr>
      </p:pic>
      <p:pic>
        <p:nvPicPr>
          <p:cNvPr id="3075" name="Picture 3" descr="C:\Users\User\Documents\ИРИНА\МАДОУ-41\ПБ\пожарн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861048"/>
            <a:ext cx="2304256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cuments\ИРИНА\МАДОУ-41\ПБ\428274108.jpg"/>
          <p:cNvPicPr>
            <a:picLocks noChangeAspect="1" noChangeArrowheads="1"/>
          </p:cNvPicPr>
          <p:nvPr/>
        </p:nvPicPr>
        <p:blipFill>
          <a:blip r:embed="rId2" cstate="print"/>
          <a:srcRect l="3507" t="14846" r="5775" b="12579"/>
          <a:stretch>
            <a:fillRect/>
          </a:stretch>
        </p:blipFill>
        <p:spPr bwMode="auto">
          <a:xfrm>
            <a:off x="0" y="0"/>
            <a:ext cx="4932040" cy="3945632"/>
          </a:xfrm>
          <a:prstGeom prst="rect">
            <a:avLst/>
          </a:prstGeom>
          <a:noFill/>
        </p:spPr>
      </p:pic>
      <p:pic>
        <p:nvPicPr>
          <p:cNvPr id="7" name="Рисунок 6" descr="DSCN47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4176464" cy="3132348"/>
          </a:xfrm>
          <a:prstGeom prst="rect">
            <a:avLst/>
          </a:prstGeom>
        </p:spPr>
      </p:pic>
      <p:pic>
        <p:nvPicPr>
          <p:cNvPr id="8" name="Picture 2" descr="C:\Users\User\Documents\ИРИНА\МАДОУ-41\ПБ\428274108.jpg"/>
          <p:cNvPicPr>
            <a:picLocks noChangeAspect="1" noChangeArrowheads="1"/>
          </p:cNvPicPr>
          <p:nvPr/>
        </p:nvPicPr>
        <p:blipFill>
          <a:blip r:embed="rId2" cstate="print"/>
          <a:srcRect l="3507" t="14846" r="5775" b="12579"/>
          <a:stretch>
            <a:fillRect/>
          </a:stretch>
        </p:blipFill>
        <p:spPr bwMode="auto">
          <a:xfrm>
            <a:off x="4211960" y="2912368"/>
            <a:ext cx="4932040" cy="3945632"/>
          </a:xfrm>
          <a:prstGeom prst="rect">
            <a:avLst/>
          </a:prstGeom>
          <a:noFill/>
        </p:spPr>
      </p:pic>
      <p:pic>
        <p:nvPicPr>
          <p:cNvPr id="10" name="Рисунок 9" descr="DSCN47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338990"/>
            <a:ext cx="4104456" cy="3078342"/>
          </a:xfrm>
          <a:prstGeom prst="rect">
            <a:avLst/>
          </a:prstGeom>
        </p:spPr>
      </p:pic>
      <p:pic>
        <p:nvPicPr>
          <p:cNvPr id="4098" name="Picture 2" descr="C:\Users\User\Documents\ИРИНА\МАДОУ-41\ПБ\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76672"/>
            <a:ext cx="3712413" cy="2088232"/>
          </a:xfrm>
          <a:prstGeom prst="rect">
            <a:avLst/>
          </a:prstGeom>
          <a:noFill/>
        </p:spPr>
      </p:pic>
      <p:pic>
        <p:nvPicPr>
          <p:cNvPr id="4099" name="Picture 3" descr="C:\Users\User\Documents\ИРИНА\МАДОУ-41\ПБ\Red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077072"/>
            <a:ext cx="4032448" cy="2609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cuments\ИРИНА\МАДОУ-41\ПБ\428274108.jpg"/>
          <p:cNvPicPr>
            <a:picLocks noChangeAspect="1" noChangeArrowheads="1"/>
          </p:cNvPicPr>
          <p:nvPr/>
        </p:nvPicPr>
        <p:blipFill>
          <a:blip r:embed="rId2" cstate="print"/>
          <a:srcRect l="3507" t="14846" r="5775" b="12579"/>
          <a:stretch>
            <a:fillRect/>
          </a:stretch>
        </p:blipFill>
        <p:spPr bwMode="auto">
          <a:xfrm>
            <a:off x="0" y="0"/>
            <a:ext cx="4932040" cy="3945632"/>
          </a:xfrm>
          <a:prstGeom prst="rect">
            <a:avLst/>
          </a:prstGeom>
          <a:noFill/>
        </p:spPr>
      </p:pic>
      <p:pic>
        <p:nvPicPr>
          <p:cNvPr id="7" name="Рисунок 6" descr="DSCN47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9637" y="404664"/>
            <a:ext cx="2376264" cy="3168352"/>
          </a:xfrm>
          <a:prstGeom prst="rect">
            <a:avLst/>
          </a:prstGeom>
        </p:spPr>
      </p:pic>
      <p:pic>
        <p:nvPicPr>
          <p:cNvPr id="8" name="Picture 2" descr="C:\Users\User\Documents\ИРИНА\МАДОУ-41\ПБ\428274108.jpg"/>
          <p:cNvPicPr>
            <a:picLocks noChangeAspect="1" noChangeArrowheads="1"/>
          </p:cNvPicPr>
          <p:nvPr/>
        </p:nvPicPr>
        <p:blipFill>
          <a:blip r:embed="rId2" cstate="print"/>
          <a:srcRect l="3507" t="14846" r="5775" b="12579"/>
          <a:stretch>
            <a:fillRect/>
          </a:stretch>
        </p:blipFill>
        <p:spPr bwMode="auto">
          <a:xfrm>
            <a:off x="4211960" y="2912368"/>
            <a:ext cx="4932040" cy="3945632"/>
          </a:xfrm>
          <a:prstGeom prst="rect">
            <a:avLst/>
          </a:prstGeom>
          <a:noFill/>
        </p:spPr>
      </p:pic>
      <p:pic>
        <p:nvPicPr>
          <p:cNvPr id="9" name="Рисунок 8" descr="DSCN47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7" y="3284984"/>
            <a:ext cx="4224469" cy="3168351"/>
          </a:xfrm>
          <a:prstGeom prst="rect">
            <a:avLst/>
          </a:prstGeom>
        </p:spPr>
      </p:pic>
      <p:pic>
        <p:nvPicPr>
          <p:cNvPr id="5122" name="Picture 2" descr="C:\Users\User\Documents\ИРИНА\МАДОУ-41\ПБ\Без-имени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828" y="2924944"/>
            <a:ext cx="2706231" cy="3933056"/>
          </a:xfrm>
          <a:prstGeom prst="rect">
            <a:avLst/>
          </a:prstGeom>
          <a:noFill/>
        </p:spPr>
      </p:pic>
      <p:pic>
        <p:nvPicPr>
          <p:cNvPr id="5123" name="Picture 3" descr="C:\Users\User\Documents\ИРИНА\МАДОУ-41\ПБ\Red_large.jpg"/>
          <p:cNvPicPr>
            <a:picLocks noChangeAspect="1" noChangeArrowheads="1"/>
          </p:cNvPicPr>
          <p:nvPr/>
        </p:nvPicPr>
        <p:blipFill>
          <a:blip r:embed="rId6" cstate="print"/>
          <a:srcRect l="17681" t="7233" r="17490" b="8516"/>
          <a:stretch>
            <a:fillRect/>
          </a:stretch>
        </p:blipFill>
        <p:spPr bwMode="auto">
          <a:xfrm flipH="1">
            <a:off x="5148064" y="116632"/>
            <a:ext cx="3600400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cuments\ИРИНА\МАДОУ-41\ПБ\428274108.jpg"/>
          <p:cNvPicPr>
            <a:picLocks noChangeAspect="1" noChangeArrowheads="1"/>
          </p:cNvPicPr>
          <p:nvPr/>
        </p:nvPicPr>
        <p:blipFill>
          <a:blip r:embed="rId2" cstate="print"/>
          <a:srcRect l="3507" t="14846" r="5775" b="12579"/>
          <a:stretch>
            <a:fillRect/>
          </a:stretch>
        </p:blipFill>
        <p:spPr bwMode="auto">
          <a:xfrm>
            <a:off x="0" y="0"/>
            <a:ext cx="4932040" cy="3945632"/>
          </a:xfrm>
          <a:prstGeom prst="rect">
            <a:avLst/>
          </a:prstGeom>
          <a:noFill/>
        </p:spPr>
      </p:pic>
      <p:pic>
        <p:nvPicPr>
          <p:cNvPr id="8" name="Рисунок 7" descr="DSCN47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4248472" cy="3186354"/>
          </a:xfrm>
          <a:prstGeom prst="rect">
            <a:avLst/>
          </a:prstGeom>
        </p:spPr>
      </p:pic>
      <p:pic>
        <p:nvPicPr>
          <p:cNvPr id="9" name="Picture 2" descr="C:\Users\User\Documents\ИРИНА\МАДОУ-41\ПБ\428274108.jpg"/>
          <p:cNvPicPr>
            <a:picLocks noChangeAspect="1" noChangeArrowheads="1"/>
          </p:cNvPicPr>
          <p:nvPr/>
        </p:nvPicPr>
        <p:blipFill>
          <a:blip r:embed="rId2" cstate="print"/>
          <a:srcRect l="3507" t="14846" r="5775" b="12579"/>
          <a:stretch>
            <a:fillRect/>
          </a:stretch>
        </p:blipFill>
        <p:spPr bwMode="auto">
          <a:xfrm>
            <a:off x="4716016" y="2912368"/>
            <a:ext cx="3816424" cy="3945632"/>
          </a:xfrm>
          <a:prstGeom prst="rect">
            <a:avLst/>
          </a:prstGeom>
          <a:noFill/>
        </p:spPr>
      </p:pic>
      <p:pic>
        <p:nvPicPr>
          <p:cNvPr id="10" name="Рисунок 9" descr="DSCN47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5097" y="3212976"/>
            <a:ext cx="2430270" cy="3240360"/>
          </a:xfrm>
          <a:prstGeom prst="rect">
            <a:avLst/>
          </a:prstGeom>
        </p:spPr>
      </p:pic>
      <p:sp>
        <p:nvSpPr>
          <p:cNvPr id="16386" name="AutoShape 2" descr="http://www.pics-zone.ru/img.php?url=http://www.tsogu.ru/media/photos/2011/10_06/pozharnaja-bezopasno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://www.pics-zone.ru/img.php?url=http://www.tsogu.ru/media/photos/2011/10_06/pozharnaja-bezopasno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http://pom.kz/d/60388/d/%D1%81%D0%BE%D1%81%D1%82%D0%B0%D0%B2%D1%8B.jpg"/>
          <p:cNvPicPr>
            <a:picLocks noChangeAspect="1" noChangeArrowheads="1"/>
          </p:cNvPicPr>
          <p:nvPr/>
        </p:nvPicPr>
        <p:blipFill>
          <a:blip r:embed="rId5" cstate="print"/>
          <a:srcRect l="8199" t="14175" r="9806" b="24401"/>
          <a:stretch>
            <a:fillRect/>
          </a:stretch>
        </p:blipFill>
        <p:spPr bwMode="auto">
          <a:xfrm>
            <a:off x="755576" y="4087132"/>
            <a:ext cx="2808312" cy="2770868"/>
          </a:xfrm>
          <a:prstGeom prst="rect">
            <a:avLst/>
          </a:prstGeom>
          <a:noFill/>
        </p:spPr>
      </p:pic>
      <p:pic>
        <p:nvPicPr>
          <p:cNvPr id="11" name="Picture 3" descr="C:\Users\User\Documents\ИРИНА\МАДОУ-41\ПБ\Red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0"/>
            <a:ext cx="4032448" cy="2609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cuments\ИРИНА\МАДОУ-41\ПБ\428274108.jpg"/>
          <p:cNvPicPr>
            <a:picLocks noChangeAspect="1" noChangeArrowheads="1"/>
          </p:cNvPicPr>
          <p:nvPr/>
        </p:nvPicPr>
        <p:blipFill>
          <a:blip r:embed="rId2" cstate="print"/>
          <a:srcRect l="3507" t="14846" r="5775" b="12579"/>
          <a:stretch>
            <a:fillRect/>
          </a:stretch>
        </p:blipFill>
        <p:spPr bwMode="auto">
          <a:xfrm>
            <a:off x="0" y="0"/>
            <a:ext cx="4932040" cy="3945632"/>
          </a:xfrm>
          <a:prstGeom prst="rect">
            <a:avLst/>
          </a:prstGeom>
          <a:noFill/>
        </p:spPr>
      </p:pic>
      <p:pic>
        <p:nvPicPr>
          <p:cNvPr id="7" name="Рисунок 6" descr="DSCN47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4176464" cy="3132348"/>
          </a:xfrm>
          <a:prstGeom prst="rect">
            <a:avLst/>
          </a:prstGeom>
        </p:spPr>
      </p:pic>
      <p:pic>
        <p:nvPicPr>
          <p:cNvPr id="8" name="Picture 2" descr="C:\Users\User\Documents\ИРИНА\МАДОУ-41\ПБ\428274108.jpg"/>
          <p:cNvPicPr>
            <a:picLocks noChangeAspect="1" noChangeArrowheads="1"/>
          </p:cNvPicPr>
          <p:nvPr/>
        </p:nvPicPr>
        <p:blipFill>
          <a:blip r:embed="rId2" cstate="print"/>
          <a:srcRect l="3507" t="14846" r="5775" b="12579"/>
          <a:stretch>
            <a:fillRect/>
          </a:stretch>
        </p:blipFill>
        <p:spPr bwMode="auto">
          <a:xfrm>
            <a:off x="4211960" y="2912368"/>
            <a:ext cx="4932040" cy="3945632"/>
          </a:xfrm>
          <a:prstGeom prst="rect">
            <a:avLst/>
          </a:prstGeom>
          <a:noFill/>
        </p:spPr>
      </p:pic>
      <p:pic>
        <p:nvPicPr>
          <p:cNvPr id="10" name="Рисунок 9" descr="DSCN47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338990"/>
            <a:ext cx="4104456" cy="3078342"/>
          </a:xfrm>
          <a:prstGeom prst="rect">
            <a:avLst/>
          </a:prstGeom>
        </p:spPr>
      </p:pic>
      <p:pic>
        <p:nvPicPr>
          <p:cNvPr id="4098" name="Picture 2" descr="C:\Users\User\Documents\ИРИНА\МАДОУ-41\ПБ\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76672"/>
            <a:ext cx="3712413" cy="2088232"/>
          </a:xfrm>
          <a:prstGeom prst="rect">
            <a:avLst/>
          </a:prstGeom>
          <a:noFill/>
        </p:spPr>
      </p:pic>
      <p:pic>
        <p:nvPicPr>
          <p:cNvPr id="4099" name="Picture 3" descr="C:\Users\User\Documents\ИРИНА\МАДОУ-41\ПБ\Red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077072"/>
            <a:ext cx="4032448" cy="2609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Учим правила безопасности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правила пожарной безопасности</dc:title>
  <dc:creator>Пользователь</dc:creator>
  <cp:lastModifiedBy>User</cp:lastModifiedBy>
  <cp:revision>7</cp:revision>
  <dcterms:created xsi:type="dcterms:W3CDTF">2016-02-09T18:28:29Z</dcterms:created>
  <dcterms:modified xsi:type="dcterms:W3CDTF">2020-01-23T08:53:36Z</dcterms:modified>
</cp:coreProperties>
</file>